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57" r:id="rId20"/>
    <p:sldId id="284" r:id="rId21"/>
    <p:sldId id="261" r:id="rId22"/>
    <p:sldId id="285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95F61-D22B-4801-8478-CA92E87327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4D8F-0B5A-4980-B793-8E983D0C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240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088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944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384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9819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293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359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2326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428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4621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6555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41A4-B751-4009-B7BC-848F205F46C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B2C0-60BC-408E-BEF0-9E755B89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3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jus,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law; justice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821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an expert in 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218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expert in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675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group of people who listen to both sides of a legal battle and decide on whether someone is guilty or innocent?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367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of people sworn to abide by the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determine the truth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2820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you do when you offer excuses or reasons for your behavior?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724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prove; to offer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330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fairness or rightfulness?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1649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fairness; rightfulness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632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someone does when he gives up his legal rights?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742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abjure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up right; to recant</a:t>
            </a:r>
          </a:p>
          <a:p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861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roots that mean 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justice?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282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a decision is if it truly is fair?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742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lawful;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</a:t>
            </a: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304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fact that is offered to prove that what someone says is indeed the truth?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742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fact that is said to prove that something is true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5941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roots that </a:t>
            </a:r>
            <a:r>
              <a:rPr lang="en-US" sz="115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</a:t>
            </a:r>
            <a:r>
              <a:rPr lang="en-US" sz="11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jus, </a:t>
            </a:r>
            <a:r>
              <a:rPr lang="en-US" sz="1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115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748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illegal action you commit when you lie under oath?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91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perjury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the </a:t>
            </a:r>
            <a:r>
              <a:rPr lang="en-US" sz="6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</a:t>
            </a:r>
            <a:r>
              <a:rPr lang="en-US" sz="6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lying; to break a formal promise; to break an oath</a:t>
            </a:r>
            <a:endParaRPr lang="en-US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03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person who settles a controversy or decides on a winner?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744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chosen to interpret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on a winner, or settle a controversy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401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region or area of land that is controlled by specific rules and </a:t>
            </a:r>
            <a:r>
              <a:rPr lang="en-US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must be followed in that area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278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territory or land in which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administered and followed</a:t>
            </a:r>
          </a:p>
          <a:p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149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FE19FF"/>
      </a:dk1>
      <a:lt1>
        <a:sysClr val="window" lastClr="FFFFFF"/>
      </a:lt1>
      <a:dk2>
        <a:srgbClr val="6565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332</Words>
  <Application>Microsoft Office PowerPoint</Application>
  <PresentationFormat>On-screen Show (4:3)</PresentationFormat>
  <Paragraphs>67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Word List: jur, jus, jud </vt:lpstr>
      <vt:lpstr>PowerPoint Presentation</vt:lpstr>
      <vt:lpstr>PowerPoint Presentation</vt:lpstr>
      <vt:lpstr>PowerPoint Presentation</vt:lpstr>
      <vt:lpstr>perjury</vt:lpstr>
      <vt:lpstr>PowerPoint Presentation</vt:lpstr>
      <vt:lpstr>judge</vt:lpstr>
      <vt:lpstr>PowerPoint Presentation</vt:lpstr>
      <vt:lpstr>jurisdiction</vt:lpstr>
      <vt:lpstr>PowerPoint Presentation</vt:lpstr>
      <vt:lpstr>jurist</vt:lpstr>
      <vt:lpstr>PowerPoint Presentation</vt:lpstr>
      <vt:lpstr>jury</vt:lpstr>
      <vt:lpstr>PowerPoint Presentation</vt:lpstr>
      <vt:lpstr>justify</vt:lpstr>
      <vt:lpstr>PowerPoint Presentation</vt:lpstr>
      <vt:lpstr>justice</vt:lpstr>
      <vt:lpstr>PowerPoint Presentation</vt:lpstr>
      <vt:lpstr>abjure</vt:lpstr>
      <vt:lpstr>PowerPoint Presentation</vt:lpstr>
      <vt:lpstr>just</vt:lpstr>
      <vt:lpstr>PowerPoint Presentation</vt:lpstr>
      <vt:lpstr>justification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jur, jus, jud</dc:title>
  <dc:creator>Brigitta Post</dc:creator>
  <cp:lastModifiedBy>Brigitta Post</cp:lastModifiedBy>
  <cp:revision>10</cp:revision>
  <dcterms:created xsi:type="dcterms:W3CDTF">2016-04-01T17:46:49Z</dcterms:created>
  <dcterms:modified xsi:type="dcterms:W3CDTF">2019-08-05T16:15:20Z</dcterms:modified>
</cp:coreProperties>
</file>